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jBH6EKhZYmL36TbW6dIzNwXVci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2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orange post it note" id="84" name="Google Shape;84;p1"/>
          <p:cNvPicPr preferRelativeResize="0"/>
          <p:nvPr/>
        </p:nvPicPr>
        <p:blipFill rotWithShape="1">
          <a:blip r:embed="rId3">
            <a:alphaModFix amt="68000"/>
          </a:blip>
          <a:srcRect b="0" l="0" r="0" t="0"/>
          <a:stretch/>
        </p:blipFill>
        <p:spPr>
          <a:xfrm>
            <a:off x="496075" y="985400"/>
            <a:ext cx="998100" cy="9415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B5EEA1">
                <a:alpha val="50000"/>
              </a:srgbClr>
            </a:outerShdw>
          </a:effectLst>
        </p:spPr>
      </p:pic>
      <p:pic>
        <p:nvPicPr>
          <p:cNvPr descr="Related image" id="85" name="Google Shape;85;p1"/>
          <p:cNvPicPr preferRelativeResize="0"/>
          <p:nvPr/>
        </p:nvPicPr>
        <p:blipFill rotWithShape="1">
          <a:blip r:embed="rId4">
            <a:alphaModFix amt="65000"/>
          </a:blip>
          <a:srcRect b="0" l="0" r="0" t="0"/>
          <a:stretch/>
        </p:blipFill>
        <p:spPr>
          <a:xfrm rot="529988">
            <a:off x="-21408" y="-27986"/>
            <a:ext cx="1106821" cy="1106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orange post it note" id="86" name="Google Shape;86;p1"/>
          <p:cNvPicPr preferRelativeResize="0"/>
          <p:nvPr/>
        </p:nvPicPr>
        <p:blipFill rotWithShape="1">
          <a:blip r:embed="rId5">
            <a:alphaModFix amt="74000"/>
          </a:blip>
          <a:srcRect b="0" l="0" r="0" t="0"/>
          <a:stretch/>
        </p:blipFill>
        <p:spPr>
          <a:xfrm>
            <a:off x="1035325" y="85651"/>
            <a:ext cx="998250" cy="9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38925" y="181950"/>
            <a:ext cx="913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GB" sz="1300">
                <a:solidFill>
                  <a:schemeClr val="dk1"/>
                </a:solidFill>
              </a:rPr>
              <a:t>Medicine</a:t>
            </a:r>
            <a:endParaRPr b="1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 it stuck?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clipart pin" id="88" name="Google Shape;8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68179" y="2"/>
            <a:ext cx="327643" cy="25023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1039475" y="182000"/>
            <a:ext cx="998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as many of the post-it notes as you can without using your book to see how much has stuck!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clipart pin" id="90" name="Google Shape;9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370618" y="7"/>
            <a:ext cx="327675" cy="250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91" name="Google Shape;91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31301" y="906989"/>
            <a:ext cx="327643" cy="25023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496075" y="1071449"/>
            <a:ext cx="9981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en-GB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green ones are the easiest, the yellow ones are medium and the red ones are the hardest.</a:t>
            </a:r>
            <a:endParaRPr b="1" i="0" sz="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r>
              <a:t/>
            </a:r>
            <a:endParaRPr b="1" i="0" sz="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 Luck!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elated image" id="93" name="Google Shape;93;p1"/>
          <p:cNvPicPr preferRelativeResize="0"/>
          <p:nvPr/>
        </p:nvPicPr>
        <p:blipFill rotWithShape="1">
          <a:blip r:embed="rId4">
            <a:alphaModFix amt="65000"/>
          </a:blip>
          <a:srcRect b="0" l="0" r="0" t="0"/>
          <a:stretch/>
        </p:blipFill>
        <p:spPr>
          <a:xfrm rot="510750">
            <a:off x="3846216" y="4811113"/>
            <a:ext cx="1451544" cy="14515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orange post it note" id="94" name="Google Shape;94;p1"/>
          <p:cNvPicPr preferRelativeResize="0"/>
          <p:nvPr/>
        </p:nvPicPr>
        <p:blipFill rotWithShape="1">
          <a:blip r:embed="rId5">
            <a:alphaModFix amt="74000"/>
          </a:blip>
          <a:srcRect b="0" l="0" r="0" t="0"/>
          <a:stretch/>
        </p:blipFill>
        <p:spPr>
          <a:xfrm>
            <a:off x="4575013" y="3757473"/>
            <a:ext cx="1326425" cy="12784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orange post it note" id="95" name="Google Shape;95;p1"/>
          <p:cNvPicPr preferRelativeResize="0"/>
          <p:nvPr/>
        </p:nvPicPr>
        <p:blipFill rotWithShape="1">
          <a:blip r:embed="rId3">
            <a:alphaModFix amt="68000"/>
          </a:blip>
          <a:srcRect b="0" l="0" r="0" t="0"/>
          <a:stretch/>
        </p:blipFill>
        <p:spPr>
          <a:xfrm>
            <a:off x="2934142" y="2781663"/>
            <a:ext cx="1397220" cy="127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B5EEA1">
                <a:alpha val="50000"/>
              </a:srgbClr>
            </a:outerShdw>
          </a:effectLst>
        </p:spPr>
      </p:pic>
      <p:pic>
        <p:nvPicPr>
          <p:cNvPr descr="Image result for orange post it note" id="96" name="Google Shape;96;p1"/>
          <p:cNvPicPr preferRelativeResize="0"/>
          <p:nvPr/>
        </p:nvPicPr>
        <p:blipFill rotWithShape="1">
          <a:blip r:embed="rId3">
            <a:alphaModFix amt="68000"/>
          </a:blip>
          <a:srcRect b="0" l="0" r="0" t="0"/>
          <a:stretch/>
        </p:blipFill>
        <p:spPr>
          <a:xfrm>
            <a:off x="96954" y="2150600"/>
            <a:ext cx="1397220" cy="127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B5EEA1">
                <a:alpha val="50000"/>
              </a:srgbClr>
            </a:outerShdw>
          </a:effectLst>
        </p:spPr>
      </p:pic>
      <p:pic>
        <p:nvPicPr>
          <p:cNvPr descr="Image result for orange post it note" id="97" name="Google Shape;97;p1"/>
          <p:cNvPicPr preferRelativeResize="0"/>
          <p:nvPr/>
        </p:nvPicPr>
        <p:blipFill rotWithShape="1">
          <a:blip r:embed="rId3">
            <a:alphaModFix amt="68000"/>
          </a:blip>
          <a:srcRect b="0" l="0" r="0" t="0"/>
          <a:stretch/>
        </p:blipFill>
        <p:spPr>
          <a:xfrm>
            <a:off x="2246604" y="215900"/>
            <a:ext cx="1397220" cy="127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B5EEA1">
                <a:alpha val="50000"/>
              </a:srgbClr>
            </a:outerShdw>
          </a:effectLst>
        </p:spPr>
      </p:pic>
      <p:pic>
        <p:nvPicPr>
          <p:cNvPr descr="Image result for orange post it note" id="98" name="Google Shape;98;p1"/>
          <p:cNvPicPr preferRelativeResize="0"/>
          <p:nvPr/>
        </p:nvPicPr>
        <p:blipFill rotWithShape="1">
          <a:blip r:embed="rId3">
            <a:alphaModFix amt="68000"/>
          </a:blip>
          <a:srcRect b="0" l="0" r="0" t="0"/>
          <a:stretch/>
        </p:blipFill>
        <p:spPr>
          <a:xfrm>
            <a:off x="7332929" y="4292825"/>
            <a:ext cx="1397220" cy="127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B5EEA1">
                <a:alpha val="50000"/>
              </a:srgbClr>
            </a:outerShdw>
          </a:effectLst>
        </p:spPr>
      </p:pic>
      <p:pic>
        <p:nvPicPr>
          <p:cNvPr descr="Image result for orange post it note" id="99" name="Google Shape;99;p1"/>
          <p:cNvPicPr preferRelativeResize="0"/>
          <p:nvPr/>
        </p:nvPicPr>
        <p:blipFill rotWithShape="1">
          <a:blip r:embed="rId3">
            <a:alphaModFix amt="68000"/>
          </a:blip>
          <a:srcRect b="0" l="0" r="0" t="0"/>
          <a:stretch/>
        </p:blipFill>
        <p:spPr>
          <a:xfrm>
            <a:off x="5806804" y="2287238"/>
            <a:ext cx="1397220" cy="127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B5EEA1">
                <a:alpha val="50000"/>
              </a:srgbClr>
            </a:outerShdw>
          </a:effectLst>
        </p:spPr>
      </p:pic>
      <p:pic>
        <p:nvPicPr>
          <p:cNvPr descr="Image result for orange post it note" id="100" name="Google Shape;100;p1"/>
          <p:cNvPicPr preferRelativeResize="0"/>
          <p:nvPr/>
        </p:nvPicPr>
        <p:blipFill rotWithShape="1">
          <a:blip r:embed="rId3">
            <a:alphaModFix amt="68000"/>
          </a:blip>
          <a:srcRect b="0" l="0" r="0" t="0"/>
          <a:stretch/>
        </p:blipFill>
        <p:spPr>
          <a:xfrm>
            <a:off x="7648829" y="85650"/>
            <a:ext cx="1397220" cy="127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B5EEA1">
                <a:alpha val="50000"/>
              </a:srgbClr>
            </a:outerShdw>
          </a:effectLst>
        </p:spPr>
      </p:pic>
      <p:pic>
        <p:nvPicPr>
          <p:cNvPr descr="Image result for orange post it note" id="101" name="Google Shape;101;p1"/>
          <p:cNvPicPr preferRelativeResize="0"/>
          <p:nvPr/>
        </p:nvPicPr>
        <p:blipFill rotWithShape="1">
          <a:blip r:embed="rId5">
            <a:alphaModFix amt="74000"/>
          </a:blip>
          <a:srcRect b="0" l="0" r="0" t="0"/>
          <a:stretch/>
        </p:blipFill>
        <p:spPr>
          <a:xfrm>
            <a:off x="6241425" y="5347423"/>
            <a:ext cx="1326425" cy="12784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orange post it note" id="102" name="Google Shape;10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44888" y="1979864"/>
            <a:ext cx="1326425" cy="121362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CE5CD">
                <a:alpha val="50000"/>
              </a:srgbClr>
            </a:outerShdw>
          </a:effectLst>
        </p:spPr>
      </p:pic>
      <p:pic>
        <p:nvPicPr>
          <p:cNvPr descr="Image result for orange post it note" id="103" name="Google Shape;103;p1"/>
          <p:cNvPicPr preferRelativeResize="0"/>
          <p:nvPr/>
        </p:nvPicPr>
        <p:blipFill rotWithShape="1">
          <a:blip r:embed="rId5">
            <a:alphaModFix amt="74000"/>
          </a:blip>
          <a:srcRect b="0" l="0" r="0" t="0"/>
          <a:stretch/>
        </p:blipFill>
        <p:spPr>
          <a:xfrm>
            <a:off x="1494175" y="1880823"/>
            <a:ext cx="1326425" cy="12784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orange post it note" id="104" name="Google Shape;104;p1"/>
          <p:cNvPicPr preferRelativeResize="0"/>
          <p:nvPr/>
        </p:nvPicPr>
        <p:blipFill rotWithShape="1">
          <a:blip r:embed="rId5">
            <a:alphaModFix amt="74000"/>
          </a:blip>
          <a:srcRect b="0" l="0" r="0" t="0"/>
          <a:stretch/>
        </p:blipFill>
        <p:spPr>
          <a:xfrm>
            <a:off x="3616513" y="507973"/>
            <a:ext cx="1326425" cy="12784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orange post it note" id="105" name="Google Shape;105;p1"/>
          <p:cNvPicPr preferRelativeResize="0"/>
          <p:nvPr/>
        </p:nvPicPr>
        <p:blipFill rotWithShape="1">
          <a:blip r:embed="rId5">
            <a:alphaModFix amt="74000"/>
          </a:blip>
          <a:srcRect b="0" l="0" r="0" t="0"/>
          <a:stretch/>
        </p:blipFill>
        <p:spPr>
          <a:xfrm>
            <a:off x="5992700" y="816998"/>
            <a:ext cx="1326425" cy="12784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orange post it note" id="106" name="Google Shape;106;p1"/>
          <p:cNvPicPr preferRelativeResize="0"/>
          <p:nvPr/>
        </p:nvPicPr>
        <p:blipFill rotWithShape="1">
          <a:blip r:embed="rId5">
            <a:alphaModFix amt="74000"/>
          </a:blip>
          <a:srcRect b="0" l="0" r="0" t="0"/>
          <a:stretch/>
        </p:blipFill>
        <p:spPr>
          <a:xfrm>
            <a:off x="7684225" y="3014423"/>
            <a:ext cx="1326425" cy="12784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lated image" id="107" name="Google Shape;107;p1"/>
          <p:cNvPicPr preferRelativeResize="0"/>
          <p:nvPr/>
        </p:nvPicPr>
        <p:blipFill rotWithShape="1">
          <a:blip r:embed="rId4">
            <a:alphaModFix amt="65000"/>
          </a:blip>
          <a:srcRect b="0" l="0" r="0" t="0"/>
          <a:stretch/>
        </p:blipFill>
        <p:spPr>
          <a:xfrm rot="510750">
            <a:off x="981004" y="2987650"/>
            <a:ext cx="1451544" cy="14515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lated image" id="108" name="Google Shape;108;p1"/>
          <p:cNvPicPr preferRelativeResize="0"/>
          <p:nvPr/>
        </p:nvPicPr>
        <p:blipFill rotWithShape="1">
          <a:blip r:embed="rId4">
            <a:alphaModFix amt="65000"/>
          </a:blip>
          <a:srcRect b="0" l="0" r="0" t="0"/>
          <a:stretch/>
        </p:blipFill>
        <p:spPr>
          <a:xfrm rot="510750">
            <a:off x="2879816" y="1256663"/>
            <a:ext cx="1451544" cy="14515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lated image" id="109" name="Google Shape;109;p1"/>
          <p:cNvPicPr preferRelativeResize="0"/>
          <p:nvPr/>
        </p:nvPicPr>
        <p:blipFill rotWithShape="1">
          <a:blip r:embed="rId4">
            <a:alphaModFix amt="65000"/>
          </a:blip>
          <a:srcRect b="0" l="0" r="0" t="0"/>
          <a:stretch/>
        </p:blipFill>
        <p:spPr>
          <a:xfrm rot="510750">
            <a:off x="6092129" y="3856913"/>
            <a:ext cx="1451544" cy="14515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lated image" id="110" name="Google Shape;110;p1"/>
          <p:cNvPicPr preferRelativeResize="0"/>
          <p:nvPr/>
        </p:nvPicPr>
        <p:blipFill rotWithShape="1">
          <a:blip r:embed="rId4">
            <a:alphaModFix amt="65000"/>
          </a:blip>
          <a:srcRect b="0" l="0" r="0" t="0"/>
          <a:stretch/>
        </p:blipFill>
        <p:spPr>
          <a:xfrm rot="510750">
            <a:off x="7748254" y="5473700"/>
            <a:ext cx="1451544" cy="14515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lated image" id="111" name="Google Shape;111;p1"/>
          <p:cNvPicPr preferRelativeResize="0"/>
          <p:nvPr/>
        </p:nvPicPr>
        <p:blipFill rotWithShape="1">
          <a:blip r:embed="rId4">
            <a:alphaModFix amt="65000"/>
          </a:blip>
          <a:srcRect b="0" l="0" r="0" t="0"/>
          <a:stretch/>
        </p:blipFill>
        <p:spPr>
          <a:xfrm rot="510750">
            <a:off x="5069879" y="-900"/>
            <a:ext cx="1451544" cy="14515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lated image" id="112" name="Google Shape;112;p1"/>
          <p:cNvPicPr preferRelativeResize="0"/>
          <p:nvPr/>
        </p:nvPicPr>
        <p:blipFill rotWithShape="1">
          <a:blip r:embed="rId4">
            <a:alphaModFix amt="65000"/>
          </a:blip>
          <a:srcRect b="0" l="0" r="0" t="0"/>
          <a:stretch/>
        </p:blipFill>
        <p:spPr>
          <a:xfrm rot="510750">
            <a:off x="7495054" y="1463488"/>
            <a:ext cx="1451544" cy="14515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orange post it note" id="113" name="Google Shape;113;p1"/>
          <p:cNvPicPr preferRelativeResize="0"/>
          <p:nvPr/>
        </p:nvPicPr>
        <p:blipFill rotWithShape="1">
          <a:blip r:embed="rId3">
            <a:alphaModFix amt="78000"/>
          </a:blip>
          <a:srcRect b="0" l="0" r="0" t="0"/>
          <a:stretch/>
        </p:blipFill>
        <p:spPr>
          <a:xfrm>
            <a:off x="2114729" y="5347388"/>
            <a:ext cx="1397220" cy="127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B5EEA1">
                <a:alpha val="88000"/>
              </a:srgbClr>
            </a:outerShdw>
          </a:effectLst>
        </p:spPr>
      </p:pic>
      <p:pic>
        <p:nvPicPr>
          <p:cNvPr descr="Image result for orange post it note" id="114" name="Google Shape;114;p1"/>
          <p:cNvPicPr preferRelativeResize="0"/>
          <p:nvPr/>
        </p:nvPicPr>
        <p:blipFill rotWithShape="1">
          <a:blip r:embed="rId3">
            <a:alphaModFix amt="68000"/>
          </a:blip>
          <a:srcRect b="0" l="0" r="0" t="0"/>
          <a:stretch/>
        </p:blipFill>
        <p:spPr>
          <a:xfrm>
            <a:off x="4763242" y="5347425"/>
            <a:ext cx="1397220" cy="127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B5EEA1">
                <a:alpha val="39000"/>
              </a:srgbClr>
            </a:outerShdw>
          </a:effectLst>
        </p:spPr>
      </p:pic>
      <p:pic>
        <p:nvPicPr>
          <p:cNvPr descr="Image result for orange post it note" id="115" name="Google Shape;115;p1"/>
          <p:cNvPicPr preferRelativeResize="0"/>
          <p:nvPr/>
        </p:nvPicPr>
        <p:blipFill rotWithShape="1">
          <a:blip r:embed="rId5">
            <a:alphaModFix amt="74000"/>
          </a:blip>
          <a:srcRect b="0" l="0" r="0" t="0"/>
          <a:stretch/>
        </p:blipFill>
        <p:spPr>
          <a:xfrm>
            <a:off x="2353688" y="4064535"/>
            <a:ext cx="1326425" cy="12784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orange post it note" id="116" name="Google Shape;116;p1"/>
          <p:cNvPicPr preferRelativeResize="0"/>
          <p:nvPr/>
        </p:nvPicPr>
        <p:blipFill rotWithShape="1">
          <a:blip r:embed="rId5">
            <a:alphaModFix amt="74000"/>
          </a:blip>
          <a:srcRect b="0" l="0" r="0" t="0"/>
          <a:stretch/>
        </p:blipFill>
        <p:spPr>
          <a:xfrm>
            <a:off x="132350" y="4088548"/>
            <a:ext cx="1326425" cy="12784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lated image" id="117" name="Google Shape;117;p1"/>
          <p:cNvPicPr preferRelativeResize="0"/>
          <p:nvPr/>
        </p:nvPicPr>
        <p:blipFill rotWithShape="1">
          <a:blip r:embed="rId4">
            <a:alphaModFix amt="65000"/>
          </a:blip>
          <a:srcRect b="0" l="0" r="0" t="0"/>
          <a:stretch/>
        </p:blipFill>
        <p:spPr>
          <a:xfrm rot="510750">
            <a:off x="595504" y="5428788"/>
            <a:ext cx="1451544" cy="14515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18" name="Google Shape;11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600079" y="85689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19" name="Google Shape;11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79616" y="1331077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20" name="Google Shape;12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402504" y="1550052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21" name="Google Shape;121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78666" y="3273727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22" name="Google Shape;12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310216" y="5571227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23" name="Google Shape;123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796354" y="3956952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24" name="Google Shape;124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331354" y="4943827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25" name="Google Shape;125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67504" y="5499852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26" name="Google Shape;126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781388" y="178677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27" name="Google Shape;127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8426" y="2064114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28" name="Google Shape;12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324626" y="2697802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29" name="Google Shape;129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574901" y="5329339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30" name="Google Shape;130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310213" y="85689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31" name="Google Shape;131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901451" y="2287239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32" name="Google Shape;132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395626" y="4271552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33" name="Google Shape;133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655488" y="5329339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34" name="Google Shape;134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44144" y="6297595"/>
            <a:ext cx="327675" cy="250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35" name="Google Shape;135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771068" y="1947482"/>
            <a:ext cx="327675" cy="250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36" name="Google Shape;13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998193" y="3757482"/>
            <a:ext cx="327675" cy="250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37" name="Google Shape;137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255368" y="441632"/>
            <a:ext cx="327675" cy="250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38" name="Google Shape;138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31118" y="4128232"/>
            <a:ext cx="327675" cy="250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39" name="Google Shape;13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047356" y="906982"/>
            <a:ext cx="327675" cy="250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40" name="Google Shape;14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146506" y="1829182"/>
            <a:ext cx="327675" cy="250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41" name="Google Shape;141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83606" y="2921445"/>
            <a:ext cx="327675" cy="250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42" name="Google Shape;142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201231" y="5329345"/>
            <a:ext cx="327675" cy="250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43" name="Google Shape;143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6954" y="6490702"/>
            <a:ext cx="327643" cy="250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lipart pin" id="144" name="Google Shape;144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14276" y="6297602"/>
            <a:ext cx="327643" cy="250237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5194600" y="211473"/>
            <a:ext cx="1190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How did Robert Koch </a:t>
            </a:r>
            <a:r>
              <a:rPr b="1" lang="en-GB" sz="500">
                <a:solidFill>
                  <a:schemeClr val="dk1"/>
                </a:solidFill>
              </a:rPr>
              <a:t>follow</a:t>
            </a:r>
            <a:r>
              <a:rPr b="1" lang="en-GB" sz="500">
                <a:solidFill>
                  <a:schemeClr val="dk1"/>
                </a:solidFill>
              </a:rPr>
              <a:t> on from Pasteur’s work?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3037700" y="2837850"/>
            <a:ext cx="1190100" cy="1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did William Roentgen discover?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214275" y="2212188"/>
            <a:ext cx="1190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did John Snow discover?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6177125" y="2287272"/>
            <a:ext cx="957600" cy="1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did Hippocrates believe?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2350163" y="315563"/>
            <a:ext cx="1190100" cy="4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did Louis Pasteur discover?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7715625" y="211475"/>
            <a:ext cx="12636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did Edward Jenner discover? 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6291263" y="784350"/>
            <a:ext cx="10533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Why is William Harvey influential?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1576175" y="1952375"/>
            <a:ext cx="1190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was Galen’s theory?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7752375" y="3062050"/>
            <a:ext cx="1190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did Aneurin Bevan set up in 1948?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214275" y="4083725"/>
            <a:ext cx="998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did Robert Hooke create in 1665?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6447424" y="5329375"/>
            <a:ext cx="11205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changed because of Florence Nightingale?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2469100" y="4046100"/>
            <a:ext cx="1190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did Florey and Chain do? 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"/>
          <p:cNvSpPr txBox="1"/>
          <p:nvPr/>
        </p:nvSpPr>
        <p:spPr>
          <a:xfrm>
            <a:off x="2218275" y="5460875"/>
            <a:ext cx="1190100" cy="3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Why is Andreas Vesalius important?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"/>
          <p:cNvSpPr txBox="1"/>
          <p:nvPr/>
        </p:nvSpPr>
        <p:spPr>
          <a:xfrm>
            <a:off x="4776636" y="5329363"/>
            <a:ext cx="998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i="0" lang="en-GB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1" lang="en-GB" sz="500">
                <a:solidFill>
                  <a:schemeClr val="dk1"/>
                </a:solidFill>
              </a:rPr>
              <a:t>hat did Edwin Chadwick do in 1842? 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"/>
          <p:cNvSpPr txBox="1"/>
          <p:nvPr/>
        </p:nvSpPr>
        <p:spPr>
          <a:xfrm>
            <a:off x="7629200" y="4246375"/>
            <a:ext cx="10533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How did Queen Victoria play a part in improvements in surgery?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4669525" y="3878025"/>
            <a:ext cx="1190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Why is Karl Landsteiner important?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"/>
          <p:cNvSpPr txBox="1"/>
          <p:nvPr/>
        </p:nvSpPr>
        <p:spPr>
          <a:xfrm>
            <a:off x="3003750" y="1480200"/>
            <a:ext cx="11205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did Joseph Bazalgette do?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1212375" y="3170213"/>
            <a:ext cx="11205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did Watson and Crick discover in 1953?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3969725" y="5066550"/>
            <a:ext cx="11205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How did Charles II support medical progress?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6197713" y="4046100"/>
            <a:ext cx="1190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did Thomas Sydenham do?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3705575" y="534150"/>
            <a:ext cx="1190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did Alexander Fleming realise?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7625788" y="1702175"/>
            <a:ext cx="1190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How did Joseph Lister save lives?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4523750" y="2044750"/>
            <a:ext cx="1190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What did Paul Ehrlich and his team discover?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689788" y="5640463"/>
            <a:ext cx="1190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How did James Simpson revolutionise surgery?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clipart pin" id="169" name="Google Shape;16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68293" y="4007707"/>
            <a:ext cx="327675" cy="25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"/>
          <p:cNvSpPr txBox="1"/>
          <p:nvPr/>
        </p:nvSpPr>
        <p:spPr>
          <a:xfrm>
            <a:off x="7878975" y="5728525"/>
            <a:ext cx="1190100" cy="2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1" lang="en-GB" sz="500">
                <a:solidFill>
                  <a:schemeClr val="dk1"/>
                </a:solidFill>
              </a:rPr>
              <a:t>Why is Johannes Gutenberg’s invention important?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2019-04-08T13:54:04Z</dcterms:created>
  <dc:creator>Formby High School</dc:creator>
</cp:coreProperties>
</file>