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7" r:id="rId4"/>
    <p:sldId id="271" r:id="rId5"/>
    <p:sldId id="268" r:id="rId6"/>
    <p:sldId id="266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7687" autoAdjust="0"/>
  </p:normalViewPr>
  <p:slideViewPr>
    <p:cSldViewPr snapToGrid="0">
      <p:cViewPr varScale="1">
        <p:scale>
          <a:sx n="64" d="100"/>
          <a:sy n="64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138B-CD36-4ECC-A4CA-3DC5D69383BA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5080-D9E5-49F0-B3EE-EBA59FFD7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1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2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91FE2-8AD9-4EA7-9F35-2C47C8DC16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35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Think,</a:t>
            </a:r>
            <a:r>
              <a:rPr lang="en-GB" baseline="0" dirty="0" smtClean="0"/>
              <a:t> pair, share.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3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p64-65</a:t>
            </a:r>
            <a:r>
              <a:rPr lang="en-GB" baseline="0" dirty="0" smtClean="0"/>
              <a:t> of Access to History.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2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p64-65</a:t>
            </a:r>
            <a:r>
              <a:rPr lang="en-GB" baseline="0" dirty="0" smtClean="0"/>
              <a:t> of Access to History.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8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p64-65</a:t>
            </a:r>
            <a:r>
              <a:rPr lang="en-GB" baseline="0" dirty="0" smtClean="0"/>
              <a:t> of Access to History.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8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Colour code notes to show +/-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2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6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6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7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0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9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827E-55BD-4B2E-8435-978872A09E66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5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1E19-C2E8-4F73-97EE-CEC40CCA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134" y="108634"/>
            <a:ext cx="3295650" cy="365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03907-9B36-45BC-884E-65B2099BCCE3}" type="datetime2"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Tuesday, 20 November 2018</a:t>
            </a:fld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1194162" y="284170"/>
            <a:ext cx="733644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the lives of immigrants</a:t>
            </a:r>
            <a:r>
              <a:rPr kumimoji="0" lang="en-GB" sz="32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change during Roosevelt’s presidency?</a:t>
            </a:r>
            <a:endParaRPr kumimoji="0" lang="en-GB" sz="32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7B474-6FF2-4B15-A1DC-CDB658B8E5D3}"/>
              </a:ext>
            </a:extLst>
          </p:cNvPr>
          <p:cNvSpPr txBox="1"/>
          <p:nvPr/>
        </p:nvSpPr>
        <p:spPr>
          <a:xfrm>
            <a:off x="211820" y="1502688"/>
            <a:ext cx="4750556" cy="409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Now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around both of your hands. On each finger, give a specific example of progress / limitations for women under Roosevelt’s presidency.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6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want to draw? That’s ok – list it instead!</a:t>
            </a:r>
            <a:endParaRPr lang="en-GB" sz="2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B82A4A-8600-4F9E-8D1F-2FAF0E7EE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9" y="183017"/>
            <a:ext cx="741218" cy="741218"/>
          </a:xfrm>
          <a:prstGeom prst="rect">
            <a:avLst/>
          </a:prstGeom>
        </p:spPr>
      </p:pic>
      <p:pic>
        <p:nvPicPr>
          <p:cNvPr id="8" name="Picture 2" descr="Image result for two h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63" y="1444001"/>
            <a:ext cx="6104888" cy="39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610907" y="5425453"/>
            <a:ext cx="2668249" cy="63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 the one hand, …</a:t>
            </a:r>
            <a:endParaRPr lang="en-GB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046632" y="5468192"/>
            <a:ext cx="2985152" cy="63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On the other hand, …</a:t>
            </a:r>
            <a:endParaRPr lang="en-GB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063961" y="3585969"/>
            <a:ext cx="2512439" cy="63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00B050"/>
                </a:solidFill>
              </a:rPr>
              <a:t>PROGRESS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8554825" y="3588469"/>
            <a:ext cx="2512439" cy="63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chemeClr val="accent6"/>
                </a:solidFill>
              </a:rPr>
              <a:t>LIMITATIONS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30348-AF1C-45EE-BEF7-8970CA998303}"/>
              </a:ext>
            </a:extLst>
          </p:cNvPr>
          <p:cNvSpPr txBox="1"/>
          <p:nvPr/>
        </p:nvSpPr>
        <p:spPr>
          <a:xfrm>
            <a:off x="211820" y="5911364"/>
            <a:ext cx="117053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Challenge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GB" sz="2400" dirty="0"/>
              <a:t>Were changes in women’s status a result of Roosevelt’s Presidency or a result of necessity brought about by the Second World War? </a:t>
            </a:r>
            <a:r>
              <a:rPr lang="en-GB" sz="2400" dirty="0" smtClean="0"/>
              <a:t>Explain with examples.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56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77" y="4411489"/>
            <a:ext cx="2164773" cy="23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762" y="542526"/>
            <a:ext cx="5166289" cy="987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 smtClean="0"/>
              <a:t>Impacts for Immigrants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u="sng" dirty="0">
                <a:solidFill>
                  <a:prstClr val="black"/>
                </a:solidFill>
              </a:rPr>
              <a:t>How did the lives of immigrants change during Roosevelt’s presidency?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461216" y="2183871"/>
            <a:ext cx="4698043" cy="2052369"/>
          </a:xfrm>
          <a:prstGeom prst="cloudCallout">
            <a:avLst>
              <a:gd name="adj1" fmla="val -25784"/>
              <a:gd name="adj2" fmla="val 79698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How would immigrants be impacted by the Great Depression? Why?</a:t>
            </a:r>
          </a:p>
          <a:p>
            <a:pPr algn="ctr"/>
            <a:r>
              <a:rPr lang="en-GB" sz="2200" i="1" dirty="0" smtClean="0"/>
              <a:t>(Tip: think like ‘</a:t>
            </a:r>
            <a:r>
              <a:rPr lang="en-GB" sz="2200" i="1" dirty="0" err="1" smtClean="0"/>
              <a:t>Brexit</a:t>
            </a:r>
            <a:r>
              <a:rPr lang="en-GB" sz="2200" i="1" dirty="0" smtClean="0"/>
              <a:t>’)</a:t>
            </a:r>
            <a:endParaRPr lang="en-GB" sz="2200" i="1" dirty="0"/>
          </a:p>
        </p:txBody>
      </p:sp>
      <p:sp>
        <p:nvSpPr>
          <p:cNvPr id="8" name="Cloud Callout 7"/>
          <p:cNvSpPr/>
          <p:nvPr/>
        </p:nvSpPr>
        <p:spPr>
          <a:xfrm>
            <a:off x="68762" y="2925444"/>
            <a:ext cx="4078157" cy="2257605"/>
          </a:xfrm>
          <a:prstGeom prst="cloudCallout">
            <a:avLst>
              <a:gd name="adj1" fmla="val 44595"/>
              <a:gd name="adj2" fmla="val 6582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How might Japanese, German and Italian immigrants be treated during WWII?</a:t>
            </a:r>
            <a:endParaRPr lang="en-GB" sz="2200" i="1" dirty="0"/>
          </a:p>
        </p:txBody>
      </p:sp>
      <p:sp>
        <p:nvSpPr>
          <p:cNvPr id="9" name="Cloud Callout 8"/>
          <p:cNvSpPr/>
          <p:nvPr/>
        </p:nvSpPr>
        <p:spPr>
          <a:xfrm>
            <a:off x="7214088" y="320285"/>
            <a:ext cx="4914131" cy="1792635"/>
          </a:xfrm>
          <a:prstGeom prst="cloudCallout">
            <a:avLst>
              <a:gd name="adj1" fmla="val -53327"/>
              <a:gd name="adj2" fmla="val 67986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Which of these groups might face the most significant change &amp; why?</a:t>
            </a:r>
            <a:endParaRPr lang="en-GB" sz="2200" i="1" dirty="0"/>
          </a:p>
        </p:txBody>
      </p:sp>
      <p:sp>
        <p:nvSpPr>
          <p:cNvPr id="10" name="Cloud Callout 9"/>
          <p:cNvSpPr/>
          <p:nvPr/>
        </p:nvSpPr>
        <p:spPr>
          <a:xfrm>
            <a:off x="7189785" y="4307192"/>
            <a:ext cx="4852313" cy="2376415"/>
          </a:xfrm>
          <a:prstGeom prst="cloudCallout">
            <a:avLst>
              <a:gd name="adj1" fmla="val -75205"/>
              <a:gd name="adj2" fmla="val -16979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Is war more likely to bond or divide US society (specifically in regards to immigration)?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11530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472032"/>
            <a:ext cx="11074400" cy="987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 smtClean="0"/>
              <a:t>The Great </a:t>
            </a:r>
            <a:r>
              <a:rPr lang="en-GB" sz="4000" dirty="0" smtClean="0"/>
              <a:t>Depression</a:t>
            </a:r>
            <a:endParaRPr lang="en-GB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562656"/>
            <a:ext cx="11074400" cy="5051971"/>
          </a:xfr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Large immigrant communities became influenced voting.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 Immigrant </a:t>
            </a:r>
            <a:r>
              <a:rPr lang="en-GB" sz="2400" dirty="0" smtClean="0"/>
              <a:t>communities typically voted democrat = </a:t>
            </a:r>
            <a:r>
              <a:rPr lang="en-GB" sz="2400" dirty="0" smtClean="0"/>
              <a:t>Roosevelt.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u="sng" dirty="0" smtClean="0"/>
              <a:t>BUT.</a:t>
            </a:r>
            <a:endParaRPr lang="en-GB" sz="2400" u="sng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Immigrants were not </a:t>
            </a:r>
            <a:r>
              <a:rPr lang="en-GB" sz="2400" dirty="0" smtClean="0"/>
              <a:t>well provided for under </a:t>
            </a:r>
            <a:r>
              <a:rPr lang="en-GB" sz="2400" dirty="0" smtClean="0"/>
              <a:t>the New Deal </a:t>
            </a:r>
            <a:r>
              <a:rPr lang="en-GB" sz="2400" dirty="0" smtClean="0"/>
              <a:t>(esp. Mexicans</a:t>
            </a:r>
            <a:r>
              <a:rPr lang="en-GB" sz="2400" dirty="0" smtClean="0"/>
              <a:t>). 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Shortage of jobs = resentment of immigrants</a:t>
            </a:r>
            <a:r>
              <a:rPr lang="en-GB" sz="2400" dirty="0"/>
              <a:t>. “American jobs for real Americans</a:t>
            </a:r>
            <a:r>
              <a:rPr lang="en-GB" sz="2400" dirty="0" smtClean="0"/>
              <a:t>”.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Mexicans </a:t>
            </a:r>
            <a:r>
              <a:rPr lang="en-GB" sz="2400" dirty="0" smtClean="0"/>
              <a:t>faced forced deportation. This started under Hoover (“American jobs for real Americans”) but continued under Roosevelt. About half were actually citizens.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Jews fleeing Germany also faced </a:t>
            </a:r>
            <a:r>
              <a:rPr lang="en-GB" sz="2400" dirty="0" smtClean="0"/>
              <a:t>persecution</a:t>
            </a:r>
            <a:r>
              <a:rPr lang="en-GB" sz="2400" dirty="0"/>
              <a:t> </a:t>
            </a:r>
            <a:r>
              <a:rPr lang="en-GB" sz="2400" dirty="0" smtClean="0"/>
              <a:t>– </a:t>
            </a:r>
            <a:r>
              <a:rPr lang="en-GB" sz="2400" dirty="0" smtClean="0"/>
              <a:t> </a:t>
            </a:r>
            <a:r>
              <a:rPr lang="en-GB" sz="2400" dirty="0" smtClean="0"/>
              <a:t>60% disapproval rate. Assistant Secretary of State, Wilbur Car: “filthy, Un-American and often dangerous in their habits.”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u="sng" dirty="0">
                <a:solidFill>
                  <a:prstClr val="black"/>
                </a:solidFill>
              </a:rPr>
              <a:t>How did the lives of immigrants change during Roosevelt’s presidency?</a:t>
            </a:r>
          </a:p>
        </p:txBody>
      </p:sp>
      <p:pic>
        <p:nvPicPr>
          <p:cNvPr id="2050" name="Picture 2" descr="https://www.washingtonpost.com/resizer/zxLeQVThSx2I6n6uVMnw-xxT7xg=/1484x0/arc-anglerfish-washpost-prod-washpost.s3.amazonaws.com/public/AN3TRQW6RA3DVM5NBLLUSGQJO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94" y="1311481"/>
            <a:ext cx="3076210" cy="1898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7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472032"/>
            <a:ext cx="11074400" cy="987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 smtClean="0"/>
              <a:t>World War II</a:t>
            </a:r>
            <a:endParaRPr lang="en-GB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562656"/>
            <a:ext cx="7253366" cy="4958065"/>
          </a:xfr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There was a general cohesiveness, especially in the army, as many were forced to assimilate and learn English.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Italians and Germans experienced some discrimination and social isolation.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Japanese faced the worst discrimination.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For the Chinese, </a:t>
            </a:r>
            <a:r>
              <a:rPr lang="en-GB" sz="2400" dirty="0" smtClean="0"/>
              <a:t>instances of immigration and the granting of citizenship increased as a result of anti-Japanese sentiment and subsequent sympathy for the Chinese.</a:t>
            </a:r>
            <a:endParaRPr lang="en-GB" sz="24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u="sng" dirty="0">
                <a:solidFill>
                  <a:prstClr val="black"/>
                </a:solidFill>
              </a:rPr>
              <a:t>How did the lives of immigrants change during Roosevelt’s presidency?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79" y="1562656"/>
            <a:ext cx="3693922" cy="4958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2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472032"/>
            <a:ext cx="11074400" cy="987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 smtClean="0"/>
              <a:t>Japanese Internment Camps</a:t>
            </a:r>
            <a:endParaRPr lang="en-GB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562657"/>
            <a:ext cx="7253366" cy="5077986"/>
          </a:xfr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400" dirty="0" smtClean="0"/>
              <a:t>Japanese </a:t>
            </a:r>
            <a:r>
              <a:rPr lang="en-GB" sz="2400" dirty="0" smtClean="0"/>
              <a:t>in particular faced </a:t>
            </a:r>
            <a:r>
              <a:rPr lang="en-GB" sz="2400" dirty="0" smtClean="0"/>
              <a:t>discrimination as a result of the Japanese attacks on the US naval base in Pearl Harbour. Much of the discrimination was racial.</a:t>
            </a:r>
            <a:endParaRPr lang="en-GB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400" dirty="0" smtClean="0"/>
              <a:t>Internment camps were set up </a:t>
            </a:r>
            <a:r>
              <a:rPr lang="en-GB" sz="2400" dirty="0" smtClean="0"/>
              <a:t>for over 100,000 </a:t>
            </a:r>
            <a:r>
              <a:rPr lang="en-GB" sz="2400" dirty="0" smtClean="0"/>
              <a:t>Japanese who lived on the United States West-Coast who </a:t>
            </a:r>
            <a:r>
              <a:rPr lang="en-GB" sz="2400" dirty="0" smtClean="0"/>
              <a:t>were deemed ‘enemy aliens’ and a security threat</a:t>
            </a:r>
            <a:r>
              <a:rPr lang="en-GB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400" dirty="0" smtClean="0"/>
              <a:t>This was done under the</a:t>
            </a:r>
            <a:br>
              <a:rPr lang="en-GB" sz="2400" dirty="0" smtClean="0"/>
            </a:br>
            <a:r>
              <a:rPr lang="en-GB" sz="2400" dirty="0" smtClean="0"/>
              <a:t>Executive Order 9066 by</a:t>
            </a:r>
            <a:br>
              <a:rPr lang="en-GB" sz="2400" dirty="0" smtClean="0"/>
            </a:br>
            <a:r>
              <a:rPr lang="en-GB" sz="2400" dirty="0" smtClean="0"/>
              <a:t>President Roosevelt in </a:t>
            </a:r>
            <a:br>
              <a:rPr lang="en-GB" sz="2400" dirty="0" smtClean="0"/>
            </a:br>
            <a:r>
              <a:rPr lang="en-GB" sz="2400" dirty="0" smtClean="0"/>
              <a:t>February 1942.</a:t>
            </a:r>
            <a:endParaRPr lang="en-GB" sz="24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u="sng" dirty="0">
                <a:solidFill>
                  <a:prstClr val="black"/>
                </a:solidFill>
              </a:rPr>
              <a:t>How did the lives of immigrants change during Roosevelt’s presidency?</a:t>
            </a:r>
          </a:p>
        </p:txBody>
      </p:sp>
      <p:pic>
        <p:nvPicPr>
          <p:cNvPr id="3076" name="Picture 4" descr="Image result for japanese int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34" y="1562657"/>
            <a:ext cx="3684305" cy="2799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uestgarden.com/68/47/0/080717102215/images/000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09" y="4790279"/>
            <a:ext cx="3044880" cy="1660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japanese intern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33" y="4571232"/>
            <a:ext cx="3763267" cy="2069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3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472032"/>
            <a:ext cx="11074400" cy="987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 smtClean="0"/>
              <a:t>Immigration Under Roosevelt.</a:t>
            </a:r>
            <a:endParaRPr lang="en-GB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562656"/>
            <a:ext cx="3925549" cy="422354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u="sng" dirty="0" smtClean="0"/>
              <a:t>Great Depression: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2x political impacts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2x social impacts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How did social life deteriorate for Mexicans and Jews, specifically? (Specific examples!)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u="sng" dirty="0">
                <a:solidFill>
                  <a:prstClr val="black"/>
                </a:solidFill>
              </a:rPr>
              <a:t>How did the lives of immigrants change during Roosevelt’s presidency?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30348-AF1C-45EE-BEF7-8970CA998303}"/>
              </a:ext>
            </a:extLst>
          </p:cNvPr>
          <p:cNvSpPr txBox="1"/>
          <p:nvPr/>
        </p:nvSpPr>
        <p:spPr>
          <a:xfrm>
            <a:off x="558799" y="5933873"/>
            <a:ext cx="1107440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had the greatest impact on immigrants: the Great Depression or World War II? Why? Make sure you consider both positive and negative impacts.</a:t>
            </a:r>
            <a:endParaRPr kumimoji="0" lang="en-GB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1902" y="1562655"/>
            <a:ext cx="6911298" cy="4223547"/>
          </a:xfrm>
          <a:prstGeom prst="rect">
            <a:avLst/>
          </a:prstGeom>
          <a:solidFill>
            <a:srgbClr val="FDECE9"/>
          </a:solidFill>
          <a:ln w="3810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400" b="1" u="sng" dirty="0" smtClean="0"/>
              <a:t>World War II: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/>
              <a:t>What were the negative impacts for: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Italians &amp; Germans?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Mexicans?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Japanese (use two sheets here!)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How did this improve social life for Chinese immigrants?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How did this improve assimilation in the USA?</a:t>
            </a:r>
          </a:p>
        </p:txBody>
      </p:sp>
    </p:spTree>
    <p:extLst>
      <p:ext uri="{BB962C8B-B14F-4D97-AF65-F5344CB8AC3E}">
        <p14:creationId xmlns:p14="http://schemas.microsoft.com/office/powerpoint/2010/main" val="145538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32" y="597257"/>
            <a:ext cx="10925338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600" dirty="0"/>
              <a:t>‘On the whole, the Roosevelt administration facilitated greater cohesiveness between US society and its immigrant population’. How far do you agree?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b="1" u="sng" dirty="0">
                <a:solidFill>
                  <a:prstClr val="black"/>
                </a:solidFill>
              </a:rPr>
              <a:t>How did the lives of immigrants change during Roosevelt’s presidency?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462" y="2031637"/>
            <a:ext cx="2393123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Fairly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7" y="3594725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7" y="3594725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7" y="3594725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7"/>
          <a:stretch/>
        </p:blipFill>
        <p:spPr bwMode="auto">
          <a:xfrm>
            <a:off x="9184827" y="3582025"/>
            <a:ext cx="15049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7091" y="307288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You cannot sit on the fence!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462" y="5405463"/>
            <a:ext cx="2379492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Somewhat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00548" y="5405463"/>
            <a:ext cx="2379492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Little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00548" y="2006083"/>
            <a:ext cx="2379492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Mostly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7" y="3594725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7"/>
          <a:stretch/>
        </p:blipFill>
        <p:spPr bwMode="auto">
          <a:xfrm>
            <a:off x="10686239" y="3582025"/>
            <a:ext cx="15049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8" r="42007"/>
          <a:stretch/>
        </p:blipFill>
        <p:spPr bwMode="auto">
          <a:xfrm>
            <a:off x="-1" y="3594725"/>
            <a:ext cx="42182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472032"/>
            <a:ext cx="11074400" cy="987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 smtClean="0"/>
              <a:t>To summarise…</a:t>
            </a:r>
            <a:endParaRPr lang="en-GB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500" y="1562657"/>
            <a:ext cx="11074400" cy="3189226"/>
          </a:xfr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/>
              <a:t>Give: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2x advantages for immigrants under Roosevelt.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2x disadvantages for immigrants under Roosevelt.</a:t>
            </a:r>
            <a:endParaRPr lang="en-GB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 smtClean="0"/>
              <a:t>Who was better off under Roosevelt: women or immigrants?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i="1" dirty="0" smtClean="0"/>
              <a:t>(</a:t>
            </a:r>
            <a:r>
              <a:rPr lang="en-GB" sz="2400" i="1" dirty="0" smtClean="0"/>
              <a:t>Is there a caveat to this?)</a:t>
            </a:r>
            <a:endParaRPr lang="en-GB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u="sng" dirty="0">
                <a:solidFill>
                  <a:prstClr val="black"/>
                </a:solidFill>
              </a:rPr>
              <a:t>How did the lives of immigrants change during Roosevelt’s presidency?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30348-AF1C-45EE-BEF7-8970CA998303}"/>
              </a:ext>
            </a:extLst>
          </p:cNvPr>
          <p:cNvSpPr txBox="1"/>
          <p:nvPr/>
        </p:nvSpPr>
        <p:spPr>
          <a:xfrm>
            <a:off x="558799" y="5124404"/>
            <a:ext cx="1107440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Was there more progress made in social lives or civil rights under Roosevelt’s presidency? How responsible is he for these  progresses?</a:t>
            </a:r>
            <a:endParaRPr kumimoji="0" lang="en-GB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936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622</Words>
  <Application>Microsoft Office PowerPoint</Application>
  <PresentationFormat>Widescreen</PresentationFormat>
  <Paragraphs>84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Impacts for Immigrants</vt:lpstr>
      <vt:lpstr>The Great Depression</vt:lpstr>
      <vt:lpstr>World War II</vt:lpstr>
      <vt:lpstr>Japanese Internment Camps</vt:lpstr>
      <vt:lpstr>Immigration Under Roosevelt.</vt:lpstr>
      <vt:lpstr>‘On the whole, the Roosevelt administration facilitated greater cohesiveness between US society and its immigrant population’. How far do you agree?</vt:lpstr>
      <vt:lpstr>To summarise…</vt:lpstr>
    </vt:vector>
  </TitlesOfParts>
  <Company>The Cavendish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Authorised User</dc:creator>
  <cp:lastModifiedBy>Any Authorised User</cp:lastModifiedBy>
  <cp:revision>24</cp:revision>
  <dcterms:created xsi:type="dcterms:W3CDTF">2018-11-13T16:40:50Z</dcterms:created>
  <dcterms:modified xsi:type="dcterms:W3CDTF">2018-11-20T22:58:00Z</dcterms:modified>
</cp:coreProperties>
</file>