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5" r:id="rId3"/>
    <p:sldId id="267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93084" autoAdjust="0"/>
  </p:normalViewPr>
  <p:slideViewPr>
    <p:cSldViewPr snapToGrid="0">
      <p:cViewPr varScale="1">
        <p:scale>
          <a:sx n="68" d="100"/>
          <a:sy n="68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55953-CF70-4F6D-8C08-BBBE42618FD1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F5A7E-578C-4697-8D22-059288D4B2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4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Challenge Answer:</a:t>
            </a:r>
            <a:r>
              <a:rPr lang="en-GB" baseline="0" dirty="0" smtClean="0"/>
              <a:t> moderate government action to deal with political corruption, economic and social problems – a major issue was regulation of big businesses that threatened to monopolise industries. Not social welfare but move away </a:t>
            </a:r>
            <a:r>
              <a:rPr lang="en-GB" baseline="0" smtClean="0"/>
              <a:t>from laissez-faire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491FE2-8AD9-4EA7-9F35-2C47C8DC166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3917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Consider – how is he going</a:t>
            </a:r>
            <a:r>
              <a:rPr lang="en-GB" baseline="0" dirty="0" smtClean="0"/>
              <a:t> to deal with the depression??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7E-578C-4697-8D22-059288D4B2E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21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827E-55BD-4B2E-8435-978872A09E66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4FB8-63D4-48C0-832D-966847AAF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75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827E-55BD-4B2E-8435-978872A09E66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4FB8-63D4-48C0-832D-966847AAF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3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827E-55BD-4B2E-8435-978872A09E66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4FB8-63D4-48C0-832D-966847AAF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92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827E-55BD-4B2E-8435-978872A09E66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4FB8-63D4-48C0-832D-966847AAF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81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827E-55BD-4B2E-8435-978872A09E66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4FB8-63D4-48C0-832D-966847AAF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54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827E-55BD-4B2E-8435-978872A09E66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4FB8-63D4-48C0-832D-966847AAF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27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827E-55BD-4B2E-8435-978872A09E66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4FB8-63D4-48C0-832D-966847AAF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33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827E-55BD-4B2E-8435-978872A09E66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4FB8-63D4-48C0-832D-966847AAF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2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827E-55BD-4B2E-8435-978872A09E66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4FB8-63D4-48C0-832D-966847AAF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9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827E-55BD-4B2E-8435-978872A09E66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4FB8-63D4-48C0-832D-966847AAF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85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827E-55BD-4B2E-8435-978872A09E66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4FB8-63D4-48C0-832D-966847AAF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72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827E-55BD-4B2E-8435-978872A09E66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74FB8-63D4-48C0-832D-966847AAF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0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B1E19-C2E8-4F73-97EE-CEC40CCA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6134" y="108634"/>
            <a:ext cx="3295650" cy="36512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B03907-9B36-45BC-884E-65B2099BCCE3}" type="datetime2">
              <a:rPr kumimoji="0" lang="en-GB" sz="2000" b="0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Tuesday, 23 October 2018</a:t>
            </a:fld>
            <a:endParaRPr kumimoji="0" lang="en-GB" sz="11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54C0BA-50E8-4152-B13C-DA162EEB2F7F}"/>
              </a:ext>
            </a:extLst>
          </p:cNvPr>
          <p:cNvSpPr txBox="1"/>
          <p:nvPr/>
        </p:nvSpPr>
        <p:spPr>
          <a:xfrm>
            <a:off x="1098413" y="676421"/>
            <a:ext cx="8296169" cy="668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Hoover really a ‘do-nothing’ President?</a:t>
            </a:r>
            <a:endParaRPr kumimoji="0" lang="en-GB" sz="3200" b="1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B7B474-6FF2-4B15-A1DC-CDB658B8E5D3}"/>
              </a:ext>
            </a:extLst>
          </p:cNvPr>
          <p:cNvSpPr txBox="1"/>
          <p:nvPr/>
        </p:nvSpPr>
        <p:spPr>
          <a:xfrm>
            <a:off x="211819" y="1502688"/>
            <a:ext cx="11632519" cy="397031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Now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was Herbert Hoover?</a:t>
            </a:r>
            <a:br>
              <a:rPr lang="en-GB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were his key political beliefs?</a:t>
            </a:r>
            <a:endParaRPr lang="en-GB" sz="2800" noProof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Anything else you remember about</a:t>
            </a:r>
            <a:r>
              <a:rPr kumimoji="0" lang="en-GB" sz="2800" b="0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him that is relevant?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30348-AF1C-45EE-BEF7-8970CA998303}"/>
              </a:ext>
            </a:extLst>
          </p:cNvPr>
          <p:cNvSpPr txBox="1"/>
          <p:nvPr/>
        </p:nvSpPr>
        <p:spPr>
          <a:xfrm>
            <a:off x="211819" y="5693589"/>
            <a:ext cx="11627412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GB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might Hoover’s beliefs not</a:t>
            </a:r>
            <a:r>
              <a:rPr kumimoji="0" lang="en-GB" sz="28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make him the </a:t>
            </a:r>
            <a:r>
              <a:rPr kumimoji="0" lang="en-GB" sz="28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‘right fit’ during the Great</a:t>
            </a:r>
            <a:r>
              <a:rPr kumimoji="0" lang="en-GB" sz="28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Depression?</a:t>
            </a:r>
            <a:endParaRPr kumimoji="0" lang="en-GB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1B82A4A-8600-4F9E-8D1F-2FAF0E7EE1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19" y="183017"/>
            <a:ext cx="741218" cy="7412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911" y="1688261"/>
            <a:ext cx="20955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45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1E7267-6B7E-4E3E-A9C3-46E3A668A464}"/>
              </a:ext>
            </a:extLst>
          </p:cNvPr>
          <p:cNvSpPr txBox="1">
            <a:spLocks/>
          </p:cNvSpPr>
          <p:nvPr/>
        </p:nvSpPr>
        <p:spPr>
          <a:xfrm>
            <a:off x="767443" y="494245"/>
            <a:ext cx="10760527" cy="831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4400" b="1" u="sng" dirty="0" smtClean="0">
                <a:solidFill>
                  <a:schemeClr val="bg1"/>
                </a:solidFill>
              </a:rPr>
              <a:t>Herbert Hoover</a:t>
            </a:r>
            <a:endParaRPr lang="en-GB" sz="4400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D9B5A0-4967-4920-AFA2-C58FB72B7ABE}"/>
              </a:ext>
            </a:extLst>
          </p:cNvPr>
          <p:cNvSpPr txBox="1">
            <a:spLocks/>
          </p:cNvSpPr>
          <p:nvPr/>
        </p:nvSpPr>
        <p:spPr>
          <a:xfrm>
            <a:off x="767443" y="1473868"/>
            <a:ext cx="6688434" cy="5208285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800" dirty="0" smtClean="0"/>
              <a:t>Republican. Elected President in 1928.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Self made millionaire – from humble background. He epitomised the ‘American Dream’.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Fervently believed in the value of hard work and self-help. ‘Rugged individualism’.</a:t>
            </a:r>
          </a:p>
          <a:p>
            <a:pPr>
              <a:spcAft>
                <a:spcPts val="1200"/>
              </a:spcAft>
            </a:pPr>
            <a:r>
              <a:rPr lang="en-GB" sz="2800" dirty="0" smtClean="0"/>
              <a:t>Also a humanitarian! (E.g. during WWI arranged for ex-patriots living in war zones to be brought to safety.</a:t>
            </a:r>
            <a:endParaRPr lang="en-GB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312" y="1473868"/>
            <a:ext cx="3910658" cy="52082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54C0BA-50E8-4152-B13C-DA162EEB2F7F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000" b="1" u="sng" dirty="0">
                <a:solidFill>
                  <a:prstClr val="black"/>
                </a:solidFill>
              </a:rPr>
              <a:t>Was Hoover really a ‘do-nothing’ President?</a:t>
            </a:r>
          </a:p>
        </p:txBody>
      </p:sp>
    </p:spTree>
    <p:extLst>
      <p:ext uri="{BB962C8B-B14F-4D97-AF65-F5344CB8AC3E}">
        <p14:creationId xmlns:p14="http://schemas.microsoft.com/office/powerpoint/2010/main" val="1126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6425"/>
            <a:ext cx="10515600" cy="10955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sz="4000" dirty="0" smtClean="0"/>
              <a:t>How did Hoover deal with the Great Depression?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3439"/>
              </p:ext>
            </p:extLst>
          </p:nvPr>
        </p:nvGraphicFramePr>
        <p:xfrm>
          <a:off x="838200" y="1825625"/>
          <a:ext cx="10515600" cy="445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23823722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459654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Voluntarism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Intervention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831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0702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0937" y="3784209"/>
            <a:ext cx="7170126" cy="1538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en-GB" sz="2800" dirty="0" smtClean="0"/>
              <a:t>What did Hoover do? (Specific examples)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en-GB" sz="2800" dirty="0" smtClean="0"/>
              <a:t>Evaluation of response -  was this dependent on anything? Any limitations? Impact?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54C0BA-50E8-4152-B13C-DA162EEB2F7F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000" b="1" u="sng" dirty="0">
                <a:solidFill>
                  <a:prstClr val="black"/>
                </a:solidFill>
              </a:rPr>
              <a:t>Was Hoover really a ‘do-nothing’ President?</a:t>
            </a:r>
          </a:p>
        </p:txBody>
      </p:sp>
    </p:spTree>
    <p:extLst>
      <p:ext uri="{BB962C8B-B14F-4D97-AF65-F5344CB8AC3E}">
        <p14:creationId xmlns:p14="http://schemas.microsoft.com/office/powerpoint/2010/main" val="9609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5717"/>
            <a:ext cx="10515600" cy="120505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dirty="0" smtClean="0"/>
              <a:t>Impact of Public Opinion on Hoover’s Presidency.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9636"/>
            <a:ext cx="10515600" cy="1679492"/>
          </a:xfrm>
          <a:ln w="38100">
            <a:solidFill>
              <a:schemeClr val="accent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GB" dirty="0" smtClean="0"/>
              <a:t>When Hoover was elected in 1928 it was a landslide. As a President, he held immense promise and was widely respected. By the end of his Presidency, he had lost public support and was widely criticised. Why?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737990"/>
            <a:ext cx="10515600" cy="1824561"/>
          </a:xfrm>
          <a:prstGeom prst="rect">
            <a:avLst/>
          </a:prstGeom>
          <a:ln w="381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/>
              <a:t>How did public opinion begin to shift against Hoover and why?</a:t>
            </a:r>
            <a:endParaRPr lang="en-GB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/>
              <a:t>How did the Bonus Marchers and the </a:t>
            </a:r>
            <a:r>
              <a:rPr lang="en-GB" dirty="0" err="1" smtClean="0"/>
              <a:t>Anacosta</a:t>
            </a:r>
            <a:r>
              <a:rPr lang="en-GB" dirty="0" smtClean="0"/>
              <a:t> Flats incident exacerbate this?</a:t>
            </a:r>
            <a:r>
              <a:rPr lang="en-GB" i="1" dirty="0" smtClean="0"/>
              <a:t> (These two events are part of the same one.)</a:t>
            </a:r>
            <a:endParaRPr lang="en-GB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54C0BA-50E8-4152-B13C-DA162EEB2F7F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000" b="1" u="sng" dirty="0">
                <a:solidFill>
                  <a:prstClr val="black"/>
                </a:solidFill>
              </a:rPr>
              <a:t>Was Hoover really a ‘do-nothing’ President?</a:t>
            </a:r>
          </a:p>
        </p:txBody>
      </p:sp>
    </p:spTree>
    <p:extLst>
      <p:ext uri="{BB962C8B-B14F-4D97-AF65-F5344CB8AC3E}">
        <p14:creationId xmlns:p14="http://schemas.microsoft.com/office/powerpoint/2010/main" val="427157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7338"/>
            <a:ext cx="10515600" cy="9959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sz="3600" dirty="0" smtClean="0"/>
              <a:t>Review: Republican Politics &amp; the Role of the President.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0876"/>
            <a:ext cx="10515600" cy="2633837"/>
          </a:xfrm>
          <a:ln w="38100">
            <a:noFill/>
          </a:ln>
        </p:spPr>
        <p:txBody>
          <a:bodyPr anchor="ctr"/>
          <a:lstStyle/>
          <a:p>
            <a:pPr marL="0" indent="0" algn="ctr">
              <a:buNone/>
            </a:pPr>
            <a:r>
              <a:rPr lang="en-GB" dirty="0" smtClean="0"/>
              <a:t>Laissez-Faire.</a:t>
            </a:r>
          </a:p>
          <a:p>
            <a:pPr marL="0" indent="0" algn="ctr">
              <a:buNone/>
            </a:pPr>
            <a:r>
              <a:rPr lang="en-GB" dirty="0" smtClean="0"/>
              <a:t>President as a </a:t>
            </a:r>
            <a:r>
              <a:rPr lang="en-GB" b="1" dirty="0" smtClean="0"/>
              <a:t>figure-head</a:t>
            </a:r>
            <a:r>
              <a:rPr lang="en-GB" dirty="0" smtClean="0"/>
              <a:t>, but not expected to intervene.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200" b="1" dirty="0" smtClean="0">
                <a:solidFill>
                  <a:schemeClr val="accent6"/>
                </a:solidFill>
              </a:rPr>
              <a:t>Is this still what the people want?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0160" y="5022166"/>
            <a:ext cx="3137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Laissez-faire </a:t>
            </a:r>
            <a:br>
              <a:rPr lang="en-GB" sz="2800" b="1" dirty="0" smtClean="0"/>
            </a:br>
            <a:r>
              <a:rPr lang="en-GB" sz="2800" b="1" dirty="0" smtClean="0"/>
              <a:t>(non-intervention)</a:t>
            </a:r>
            <a:endParaRPr lang="en-GB" sz="28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70473" y="5472332"/>
            <a:ext cx="298235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16705" y="5210722"/>
            <a:ext cx="3137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INTERVENTIONISM</a:t>
            </a:r>
            <a:endParaRPr lang="en-GB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54C0BA-50E8-4152-B13C-DA162EEB2F7F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000" b="1" u="sng" dirty="0">
                <a:solidFill>
                  <a:prstClr val="black"/>
                </a:solidFill>
              </a:rPr>
              <a:t>Was Hoover really a ‘do-nothing’ President?</a:t>
            </a:r>
          </a:p>
        </p:txBody>
      </p:sp>
    </p:spTree>
    <p:extLst>
      <p:ext uri="{BB962C8B-B14F-4D97-AF65-F5344CB8AC3E}">
        <p14:creationId xmlns:p14="http://schemas.microsoft.com/office/powerpoint/2010/main" val="195714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2405"/>
            <a:ext cx="10515600" cy="10955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GB" sz="3600" dirty="0" smtClean="0"/>
              <a:t>Was Hoover really a ‘do-nothing’ President?</a:t>
            </a:r>
            <a:endParaRPr lang="en-GB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54C0BA-50E8-4152-B13C-DA162EEB2F7F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2000" b="1" u="sng" dirty="0">
                <a:solidFill>
                  <a:prstClr val="black"/>
                </a:solidFill>
              </a:rPr>
              <a:t>Was Hoover really a ‘do-nothing’ President?</a:t>
            </a:r>
          </a:p>
        </p:txBody>
      </p:sp>
      <p:sp>
        <p:nvSpPr>
          <p:cNvPr id="5" name="Rectangle 4"/>
          <p:cNvSpPr/>
          <p:nvPr/>
        </p:nvSpPr>
        <p:spPr>
          <a:xfrm>
            <a:off x="428462" y="1971677"/>
            <a:ext cx="2393123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Agree</a:t>
            </a:r>
          </a:p>
        </p:txBody>
      </p:sp>
      <p:pic>
        <p:nvPicPr>
          <p:cNvPr id="6" name="Picture 2" descr="http://www.depfencing.co.uk/wp-content/uploads/2013/04/White-Picket-Fence-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7" y="3534765"/>
            <a:ext cx="21907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depfencing.co.uk/wp-content/uploads/2013/04/White-Picket-Fence-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327" y="3534765"/>
            <a:ext cx="21907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depfencing.co.uk/wp-content/uploads/2013/04/White-Picket-Fence-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077" y="3534765"/>
            <a:ext cx="21907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depfencing.co.uk/wp-content/uploads/2013/04/White-Picket-Fence-00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07"/>
          <a:stretch/>
        </p:blipFill>
        <p:spPr bwMode="auto">
          <a:xfrm>
            <a:off x="9184827" y="3522065"/>
            <a:ext cx="15049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87091" y="3012923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You cannot sit on the fence!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8462" y="5345503"/>
            <a:ext cx="2379492" cy="106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Disagree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300548" y="5345503"/>
            <a:ext cx="2379492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Strongly Disagree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300548" y="1946123"/>
            <a:ext cx="2379492" cy="1066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Strongly Agree</a:t>
            </a:r>
          </a:p>
        </p:txBody>
      </p:sp>
      <p:pic>
        <p:nvPicPr>
          <p:cNvPr id="14" name="Picture 2" descr="http://www.depfencing.co.uk/wp-content/uploads/2013/04/White-Picket-Fence-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27" y="3534765"/>
            <a:ext cx="21907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depfencing.co.uk/wp-content/uploads/2013/04/White-Picket-Fence-00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007"/>
          <a:stretch/>
        </p:blipFill>
        <p:spPr bwMode="auto">
          <a:xfrm>
            <a:off x="10686239" y="3522065"/>
            <a:ext cx="15049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www.depfencing.co.uk/wp-content/uploads/2013/04/White-Picket-Fence-00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38" r="42007"/>
          <a:stretch/>
        </p:blipFill>
        <p:spPr bwMode="auto">
          <a:xfrm>
            <a:off x="-1" y="3534765"/>
            <a:ext cx="421827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62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375</Words>
  <Application>Microsoft Office PowerPoint</Application>
  <PresentationFormat>Widescreen</PresentationFormat>
  <Paragraphs>58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How did Hoover deal with the Great Depression?</vt:lpstr>
      <vt:lpstr>Impact of Public Opinion on Hoover’s Presidency.</vt:lpstr>
      <vt:lpstr>Review: Republican Politics &amp; the Role of the President.</vt:lpstr>
      <vt:lpstr>Was Hoover really a ‘do-nothing’ President?</vt:lpstr>
    </vt:vector>
  </TitlesOfParts>
  <Company>The Cavendish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 Authorised User</dc:creator>
  <cp:lastModifiedBy>Any Authorised User</cp:lastModifiedBy>
  <cp:revision>19</cp:revision>
  <dcterms:created xsi:type="dcterms:W3CDTF">2018-10-09T21:54:49Z</dcterms:created>
  <dcterms:modified xsi:type="dcterms:W3CDTF">2018-10-23T21:13:09Z</dcterms:modified>
</cp:coreProperties>
</file>